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9" r:id="rId2"/>
    <p:sldId id="274" r:id="rId3"/>
    <p:sldId id="275" r:id="rId4"/>
    <p:sldId id="276" r:id="rId5"/>
    <p:sldId id="292" r:id="rId6"/>
    <p:sldId id="277" r:id="rId7"/>
    <p:sldId id="293" r:id="rId8"/>
    <p:sldId id="29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6CC"/>
    <a:srgbClr val="9AE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F1A0-5117-4C76-8CE2-2225D127977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ED55-A904-47A4-AE80-1810AFE2C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DF1A0-5117-4C76-8CE2-2225D127977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6ED55-A904-47A4-AE80-1810AFE2C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t="15764"/>
          <a:stretch>
            <a:fillRect/>
          </a:stretch>
        </p:blipFill>
        <p:spPr bwMode="auto">
          <a:xfrm>
            <a:off x="-1059" y="457200"/>
            <a:ext cx="9145059" cy="577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714348" y="142852"/>
            <a:ext cx="142876" cy="1199644"/>
          </a:xfrm>
          <a:custGeom>
            <a:avLst/>
            <a:gdLst>
              <a:gd name="connsiteX0" fmla="*/ 165074 w 603485"/>
              <a:gd name="connsiteY0" fmla="*/ 682733 h 1199644"/>
              <a:gd name="connsiteX1" fmla="*/ 265282 w 603485"/>
              <a:gd name="connsiteY1" fmla="*/ 595051 h 1199644"/>
              <a:gd name="connsiteX2" fmla="*/ 340439 w 603485"/>
              <a:gd name="connsiteY2" fmla="*/ 544947 h 1199644"/>
              <a:gd name="connsiteX3" fmla="*/ 403069 w 603485"/>
              <a:gd name="connsiteY3" fmla="*/ 482316 h 1199644"/>
              <a:gd name="connsiteX4" fmla="*/ 440647 w 603485"/>
              <a:gd name="connsiteY4" fmla="*/ 457264 h 1199644"/>
              <a:gd name="connsiteX5" fmla="*/ 553381 w 603485"/>
              <a:gd name="connsiteY5" fmla="*/ 357056 h 1199644"/>
              <a:gd name="connsiteX6" fmla="*/ 590959 w 603485"/>
              <a:gd name="connsiteY6" fmla="*/ 244322 h 1199644"/>
              <a:gd name="connsiteX7" fmla="*/ 603485 w 603485"/>
              <a:gd name="connsiteY7" fmla="*/ 206744 h 1199644"/>
              <a:gd name="connsiteX8" fmla="*/ 590959 w 603485"/>
              <a:gd name="connsiteY8" fmla="*/ 81484 h 1199644"/>
              <a:gd name="connsiteX9" fmla="*/ 565907 w 603485"/>
              <a:gd name="connsiteY9" fmla="*/ 56431 h 1199644"/>
              <a:gd name="connsiteX10" fmla="*/ 540855 w 603485"/>
              <a:gd name="connsiteY10" fmla="*/ 18853 h 1199644"/>
              <a:gd name="connsiteX11" fmla="*/ 327913 w 603485"/>
              <a:gd name="connsiteY11" fmla="*/ 56431 h 1199644"/>
              <a:gd name="connsiteX12" fmla="*/ 302861 w 603485"/>
              <a:gd name="connsiteY12" fmla="*/ 81484 h 1199644"/>
              <a:gd name="connsiteX13" fmla="*/ 265282 w 603485"/>
              <a:gd name="connsiteY13" fmla="*/ 206744 h 1199644"/>
              <a:gd name="connsiteX14" fmla="*/ 227704 w 603485"/>
              <a:gd name="connsiteY14" fmla="*/ 281900 h 1199644"/>
              <a:gd name="connsiteX15" fmla="*/ 202652 w 603485"/>
              <a:gd name="connsiteY15" fmla="*/ 319478 h 1199644"/>
              <a:gd name="connsiteX16" fmla="*/ 190126 w 603485"/>
              <a:gd name="connsiteY16" fmla="*/ 357056 h 1199644"/>
              <a:gd name="connsiteX17" fmla="*/ 140022 w 603485"/>
              <a:gd name="connsiteY17" fmla="*/ 444738 h 1199644"/>
              <a:gd name="connsiteX18" fmla="*/ 102444 w 603485"/>
              <a:gd name="connsiteY18" fmla="*/ 569999 h 1199644"/>
              <a:gd name="connsiteX19" fmla="*/ 52340 w 603485"/>
              <a:gd name="connsiteY19" fmla="*/ 695259 h 1199644"/>
              <a:gd name="connsiteX20" fmla="*/ 39814 w 603485"/>
              <a:gd name="connsiteY20" fmla="*/ 757889 h 1199644"/>
              <a:gd name="connsiteX21" fmla="*/ 27288 w 603485"/>
              <a:gd name="connsiteY21" fmla="*/ 833045 h 1199644"/>
              <a:gd name="connsiteX22" fmla="*/ 14762 w 603485"/>
              <a:gd name="connsiteY22" fmla="*/ 870623 h 1199644"/>
              <a:gd name="connsiteX23" fmla="*/ 2236 w 603485"/>
              <a:gd name="connsiteY23" fmla="*/ 945779 h 1199644"/>
              <a:gd name="connsiteX24" fmla="*/ 14762 w 603485"/>
              <a:gd name="connsiteY24" fmla="*/ 1171248 h 1199644"/>
              <a:gd name="connsiteX25" fmla="*/ 52340 w 603485"/>
              <a:gd name="connsiteY25" fmla="*/ 1196300 h 1199644"/>
              <a:gd name="connsiteX26" fmla="*/ 202652 w 603485"/>
              <a:gd name="connsiteY26" fmla="*/ 1183774 h 1199644"/>
              <a:gd name="connsiteX27" fmla="*/ 240230 w 603485"/>
              <a:gd name="connsiteY27" fmla="*/ 1171248 h 1199644"/>
              <a:gd name="connsiteX28" fmla="*/ 327913 w 603485"/>
              <a:gd name="connsiteY28" fmla="*/ 1121144 h 1199644"/>
              <a:gd name="connsiteX29" fmla="*/ 365491 w 603485"/>
              <a:gd name="connsiteY29" fmla="*/ 1083566 h 1199644"/>
              <a:gd name="connsiteX30" fmla="*/ 390543 w 603485"/>
              <a:gd name="connsiteY30" fmla="*/ 1020936 h 119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3485" h="1199644">
                <a:moveTo>
                  <a:pt x="165074" y="682733"/>
                </a:moveTo>
                <a:cubicBezTo>
                  <a:pt x="236049" y="576271"/>
                  <a:pt x="119157" y="741170"/>
                  <a:pt x="265282" y="595051"/>
                </a:cubicBezTo>
                <a:cubicBezTo>
                  <a:pt x="303539" y="556796"/>
                  <a:pt x="279772" y="575281"/>
                  <a:pt x="340439" y="544947"/>
                </a:cubicBezTo>
                <a:cubicBezTo>
                  <a:pt x="361316" y="524070"/>
                  <a:pt x="378503" y="498693"/>
                  <a:pt x="403069" y="482316"/>
                </a:cubicBezTo>
                <a:cubicBezTo>
                  <a:pt x="415595" y="473965"/>
                  <a:pt x="429395" y="467266"/>
                  <a:pt x="440647" y="457264"/>
                </a:cubicBezTo>
                <a:cubicBezTo>
                  <a:pt x="569349" y="342863"/>
                  <a:pt x="468095" y="413913"/>
                  <a:pt x="553381" y="357056"/>
                </a:cubicBezTo>
                <a:lnTo>
                  <a:pt x="590959" y="244322"/>
                </a:lnTo>
                <a:lnTo>
                  <a:pt x="603485" y="206744"/>
                </a:lnTo>
                <a:cubicBezTo>
                  <a:pt x="599310" y="164991"/>
                  <a:pt x="601136" y="122193"/>
                  <a:pt x="590959" y="81484"/>
                </a:cubicBezTo>
                <a:cubicBezTo>
                  <a:pt x="588095" y="70027"/>
                  <a:pt x="573284" y="65653"/>
                  <a:pt x="565907" y="56431"/>
                </a:cubicBezTo>
                <a:cubicBezTo>
                  <a:pt x="556503" y="44675"/>
                  <a:pt x="549206" y="31379"/>
                  <a:pt x="540855" y="18853"/>
                </a:cubicBezTo>
                <a:cubicBezTo>
                  <a:pt x="411989" y="28058"/>
                  <a:pt x="398450" y="0"/>
                  <a:pt x="327913" y="56431"/>
                </a:cubicBezTo>
                <a:cubicBezTo>
                  <a:pt x="318691" y="63809"/>
                  <a:pt x="311212" y="73133"/>
                  <a:pt x="302861" y="81484"/>
                </a:cubicBezTo>
                <a:cubicBezTo>
                  <a:pt x="295858" y="109495"/>
                  <a:pt x="277482" y="188444"/>
                  <a:pt x="265282" y="206744"/>
                </a:cubicBezTo>
                <a:cubicBezTo>
                  <a:pt x="193486" y="314437"/>
                  <a:pt x="279564" y="178180"/>
                  <a:pt x="227704" y="281900"/>
                </a:cubicBezTo>
                <a:cubicBezTo>
                  <a:pt x="220971" y="295365"/>
                  <a:pt x="209385" y="306013"/>
                  <a:pt x="202652" y="319478"/>
                </a:cubicBezTo>
                <a:cubicBezTo>
                  <a:pt x="196747" y="331288"/>
                  <a:pt x="196031" y="345246"/>
                  <a:pt x="190126" y="357056"/>
                </a:cubicBezTo>
                <a:cubicBezTo>
                  <a:pt x="153784" y="429739"/>
                  <a:pt x="172962" y="356897"/>
                  <a:pt x="140022" y="444738"/>
                </a:cubicBezTo>
                <a:cubicBezTo>
                  <a:pt x="113052" y="516658"/>
                  <a:pt x="145272" y="484343"/>
                  <a:pt x="102444" y="569999"/>
                </a:cubicBezTo>
                <a:cubicBezTo>
                  <a:pt x="80176" y="614536"/>
                  <a:pt x="62659" y="643664"/>
                  <a:pt x="52340" y="695259"/>
                </a:cubicBezTo>
                <a:cubicBezTo>
                  <a:pt x="48165" y="716136"/>
                  <a:pt x="43622" y="736942"/>
                  <a:pt x="39814" y="757889"/>
                </a:cubicBezTo>
                <a:cubicBezTo>
                  <a:pt x="35271" y="782877"/>
                  <a:pt x="32798" y="808252"/>
                  <a:pt x="27288" y="833045"/>
                </a:cubicBezTo>
                <a:cubicBezTo>
                  <a:pt x="24424" y="845934"/>
                  <a:pt x="17626" y="857734"/>
                  <a:pt x="14762" y="870623"/>
                </a:cubicBezTo>
                <a:cubicBezTo>
                  <a:pt x="9252" y="895416"/>
                  <a:pt x="6411" y="920727"/>
                  <a:pt x="2236" y="945779"/>
                </a:cubicBezTo>
                <a:cubicBezTo>
                  <a:pt x="6411" y="1020935"/>
                  <a:pt x="0" y="1097437"/>
                  <a:pt x="14762" y="1171248"/>
                </a:cubicBezTo>
                <a:cubicBezTo>
                  <a:pt x="17714" y="1186010"/>
                  <a:pt x="37319" y="1195299"/>
                  <a:pt x="52340" y="1196300"/>
                </a:cubicBezTo>
                <a:cubicBezTo>
                  <a:pt x="102506" y="1199644"/>
                  <a:pt x="152548" y="1187949"/>
                  <a:pt x="202652" y="1183774"/>
                </a:cubicBezTo>
                <a:cubicBezTo>
                  <a:pt x="215178" y="1179599"/>
                  <a:pt x="228094" y="1176449"/>
                  <a:pt x="240230" y="1171248"/>
                </a:cubicBezTo>
                <a:cubicBezTo>
                  <a:pt x="265455" y="1160437"/>
                  <a:pt x="305712" y="1139645"/>
                  <a:pt x="327913" y="1121144"/>
                </a:cubicBezTo>
                <a:cubicBezTo>
                  <a:pt x="341522" y="1109803"/>
                  <a:pt x="354150" y="1097175"/>
                  <a:pt x="365491" y="1083566"/>
                </a:cubicBezTo>
                <a:cubicBezTo>
                  <a:pt x="395175" y="1047945"/>
                  <a:pt x="390543" y="1056103"/>
                  <a:pt x="390543" y="1020936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28604"/>
            <a:ext cx="5860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начальная длина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14298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0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714348" y="1714488"/>
            <a:ext cx="214314" cy="1199644"/>
          </a:xfrm>
          <a:custGeom>
            <a:avLst/>
            <a:gdLst>
              <a:gd name="connsiteX0" fmla="*/ 165074 w 603485"/>
              <a:gd name="connsiteY0" fmla="*/ 682733 h 1199644"/>
              <a:gd name="connsiteX1" fmla="*/ 265282 w 603485"/>
              <a:gd name="connsiteY1" fmla="*/ 595051 h 1199644"/>
              <a:gd name="connsiteX2" fmla="*/ 340439 w 603485"/>
              <a:gd name="connsiteY2" fmla="*/ 544947 h 1199644"/>
              <a:gd name="connsiteX3" fmla="*/ 403069 w 603485"/>
              <a:gd name="connsiteY3" fmla="*/ 482316 h 1199644"/>
              <a:gd name="connsiteX4" fmla="*/ 440647 w 603485"/>
              <a:gd name="connsiteY4" fmla="*/ 457264 h 1199644"/>
              <a:gd name="connsiteX5" fmla="*/ 553381 w 603485"/>
              <a:gd name="connsiteY5" fmla="*/ 357056 h 1199644"/>
              <a:gd name="connsiteX6" fmla="*/ 590959 w 603485"/>
              <a:gd name="connsiteY6" fmla="*/ 244322 h 1199644"/>
              <a:gd name="connsiteX7" fmla="*/ 603485 w 603485"/>
              <a:gd name="connsiteY7" fmla="*/ 206744 h 1199644"/>
              <a:gd name="connsiteX8" fmla="*/ 590959 w 603485"/>
              <a:gd name="connsiteY8" fmla="*/ 81484 h 1199644"/>
              <a:gd name="connsiteX9" fmla="*/ 565907 w 603485"/>
              <a:gd name="connsiteY9" fmla="*/ 56431 h 1199644"/>
              <a:gd name="connsiteX10" fmla="*/ 540855 w 603485"/>
              <a:gd name="connsiteY10" fmla="*/ 18853 h 1199644"/>
              <a:gd name="connsiteX11" fmla="*/ 327913 w 603485"/>
              <a:gd name="connsiteY11" fmla="*/ 56431 h 1199644"/>
              <a:gd name="connsiteX12" fmla="*/ 302861 w 603485"/>
              <a:gd name="connsiteY12" fmla="*/ 81484 h 1199644"/>
              <a:gd name="connsiteX13" fmla="*/ 265282 w 603485"/>
              <a:gd name="connsiteY13" fmla="*/ 206744 h 1199644"/>
              <a:gd name="connsiteX14" fmla="*/ 227704 w 603485"/>
              <a:gd name="connsiteY14" fmla="*/ 281900 h 1199644"/>
              <a:gd name="connsiteX15" fmla="*/ 202652 w 603485"/>
              <a:gd name="connsiteY15" fmla="*/ 319478 h 1199644"/>
              <a:gd name="connsiteX16" fmla="*/ 190126 w 603485"/>
              <a:gd name="connsiteY16" fmla="*/ 357056 h 1199644"/>
              <a:gd name="connsiteX17" fmla="*/ 140022 w 603485"/>
              <a:gd name="connsiteY17" fmla="*/ 444738 h 1199644"/>
              <a:gd name="connsiteX18" fmla="*/ 102444 w 603485"/>
              <a:gd name="connsiteY18" fmla="*/ 569999 h 1199644"/>
              <a:gd name="connsiteX19" fmla="*/ 52340 w 603485"/>
              <a:gd name="connsiteY19" fmla="*/ 695259 h 1199644"/>
              <a:gd name="connsiteX20" fmla="*/ 39814 w 603485"/>
              <a:gd name="connsiteY20" fmla="*/ 757889 h 1199644"/>
              <a:gd name="connsiteX21" fmla="*/ 27288 w 603485"/>
              <a:gd name="connsiteY21" fmla="*/ 833045 h 1199644"/>
              <a:gd name="connsiteX22" fmla="*/ 14762 w 603485"/>
              <a:gd name="connsiteY22" fmla="*/ 870623 h 1199644"/>
              <a:gd name="connsiteX23" fmla="*/ 2236 w 603485"/>
              <a:gd name="connsiteY23" fmla="*/ 945779 h 1199644"/>
              <a:gd name="connsiteX24" fmla="*/ 14762 w 603485"/>
              <a:gd name="connsiteY24" fmla="*/ 1171248 h 1199644"/>
              <a:gd name="connsiteX25" fmla="*/ 52340 w 603485"/>
              <a:gd name="connsiteY25" fmla="*/ 1196300 h 1199644"/>
              <a:gd name="connsiteX26" fmla="*/ 202652 w 603485"/>
              <a:gd name="connsiteY26" fmla="*/ 1183774 h 1199644"/>
              <a:gd name="connsiteX27" fmla="*/ 240230 w 603485"/>
              <a:gd name="connsiteY27" fmla="*/ 1171248 h 1199644"/>
              <a:gd name="connsiteX28" fmla="*/ 327913 w 603485"/>
              <a:gd name="connsiteY28" fmla="*/ 1121144 h 1199644"/>
              <a:gd name="connsiteX29" fmla="*/ 365491 w 603485"/>
              <a:gd name="connsiteY29" fmla="*/ 1083566 h 1199644"/>
              <a:gd name="connsiteX30" fmla="*/ 390543 w 603485"/>
              <a:gd name="connsiteY30" fmla="*/ 1020936 h 119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3485" h="1199644">
                <a:moveTo>
                  <a:pt x="165074" y="682733"/>
                </a:moveTo>
                <a:cubicBezTo>
                  <a:pt x="236049" y="576271"/>
                  <a:pt x="119157" y="741170"/>
                  <a:pt x="265282" y="595051"/>
                </a:cubicBezTo>
                <a:cubicBezTo>
                  <a:pt x="303539" y="556796"/>
                  <a:pt x="279772" y="575281"/>
                  <a:pt x="340439" y="544947"/>
                </a:cubicBezTo>
                <a:cubicBezTo>
                  <a:pt x="361316" y="524070"/>
                  <a:pt x="378503" y="498693"/>
                  <a:pt x="403069" y="482316"/>
                </a:cubicBezTo>
                <a:cubicBezTo>
                  <a:pt x="415595" y="473965"/>
                  <a:pt x="429395" y="467266"/>
                  <a:pt x="440647" y="457264"/>
                </a:cubicBezTo>
                <a:cubicBezTo>
                  <a:pt x="569349" y="342863"/>
                  <a:pt x="468095" y="413913"/>
                  <a:pt x="553381" y="357056"/>
                </a:cubicBezTo>
                <a:lnTo>
                  <a:pt x="590959" y="244322"/>
                </a:lnTo>
                <a:lnTo>
                  <a:pt x="603485" y="206744"/>
                </a:lnTo>
                <a:cubicBezTo>
                  <a:pt x="599310" y="164991"/>
                  <a:pt x="601136" y="122193"/>
                  <a:pt x="590959" y="81484"/>
                </a:cubicBezTo>
                <a:cubicBezTo>
                  <a:pt x="588095" y="70027"/>
                  <a:pt x="573284" y="65653"/>
                  <a:pt x="565907" y="56431"/>
                </a:cubicBezTo>
                <a:cubicBezTo>
                  <a:pt x="556503" y="44675"/>
                  <a:pt x="549206" y="31379"/>
                  <a:pt x="540855" y="18853"/>
                </a:cubicBezTo>
                <a:cubicBezTo>
                  <a:pt x="411989" y="28058"/>
                  <a:pt x="398450" y="0"/>
                  <a:pt x="327913" y="56431"/>
                </a:cubicBezTo>
                <a:cubicBezTo>
                  <a:pt x="318691" y="63809"/>
                  <a:pt x="311212" y="73133"/>
                  <a:pt x="302861" y="81484"/>
                </a:cubicBezTo>
                <a:cubicBezTo>
                  <a:pt x="295858" y="109495"/>
                  <a:pt x="277482" y="188444"/>
                  <a:pt x="265282" y="206744"/>
                </a:cubicBezTo>
                <a:cubicBezTo>
                  <a:pt x="193486" y="314437"/>
                  <a:pt x="279564" y="178180"/>
                  <a:pt x="227704" y="281900"/>
                </a:cubicBezTo>
                <a:cubicBezTo>
                  <a:pt x="220971" y="295365"/>
                  <a:pt x="209385" y="306013"/>
                  <a:pt x="202652" y="319478"/>
                </a:cubicBezTo>
                <a:cubicBezTo>
                  <a:pt x="196747" y="331288"/>
                  <a:pt x="196031" y="345246"/>
                  <a:pt x="190126" y="357056"/>
                </a:cubicBezTo>
                <a:cubicBezTo>
                  <a:pt x="153784" y="429739"/>
                  <a:pt x="172962" y="356897"/>
                  <a:pt x="140022" y="444738"/>
                </a:cubicBezTo>
                <a:cubicBezTo>
                  <a:pt x="113052" y="516658"/>
                  <a:pt x="145272" y="484343"/>
                  <a:pt x="102444" y="569999"/>
                </a:cubicBezTo>
                <a:cubicBezTo>
                  <a:pt x="80176" y="614536"/>
                  <a:pt x="62659" y="643664"/>
                  <a:pt x="52340" y="695259"/>
                </a:cubicBezTo>
                <a:cubicBezTo>
                  <a:pt x="48165" y="716136"/>
                  <a:pt x="43622" y="736942"/>
                  <a:pt x="39814" y="757889"/>
                </a:cubicBezTo>
                <a:cubicBezTo>
                  <a:pt x="35271" y="782877"/>
                  <a:pt x="32798" y="808252"/>
                  <a:pt x="27288" y="833045"/>
                </a:cubicBezTo>
                <a:cubicBezTo>
                  <a:pt x="24424" y="845934"/>
                  <a:pt x="17626" y="857734"/>
                  <a:pt x="14762" y="870623"/>
                </a:cubicBezTo>
                <a:cubicBezTo>
                  <a:pt x="9252" y="895416"/>
                  <a:pt x="6411" y="920727"/>
                  <a:pt x="2236" y="945779"/>
                </a:cubicBezTo>
                <a:cubicBezTo>
                  <a:pt x="6411" y="1020935"/>
                  <a:pt x="0" y="1097437"/>
                  <a:pt x="14762" y="1171248"/>
                </a:cubicBezTo>
                <a:cubicBezTo>
                  <a:pt x="17714" y="1186010"/>
                  <a:pt x="37319" y="1195299"/>
                  <a:pt x="52340" y="1196300"/>
                </a:cubicBezTo>
                <a:cubicBezTo>
                  <a:pt x="102506" y="1199644"/>
                  <a:pt x="152548" y="1187949"/>
                  <a:pt x="202652" y="1183774"/>
                </a:cubicBezTo>
                <a:cubicBezTo>
                  <a:pt x="215178" y="1179599"/>
                  <a:pt x="228094" y="1176449"/>
                  <a:pt x="240230" y="1171248"/>
                </a:cubicBezTo>
                <a:cubicBezTo>
                  <a:pt x="265455" y="1160437"/>
                  <a:pt x="305712" y="1139645"/>
                  <a:pt x="327913" y="1121144"/>
                </a:cubicBezTo>
                <a:cubicBezTo>
                  <a:pt x="341522" y="1109803"/>
                  <a:pt x="354150" y="1097175"/>
                  <a:pt x="365491" y="1083566"/>
                </a:cubicBezTo>
                <a:cubicBezTo>
                  <a:pt x="395175" y="1047945"/>
                  <a:pt x="390543" y="1056103"/>
                  <a:pt x="390543" y="1020936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1785926"/>
            <a:ext cx="5515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конечная длина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42844" y="3286124"/>
            <a:ext cx="785818" cy="642942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олилиния 15"/>
          <p:cNvSpPr/>
          <p:nvPr/>
        </p:nvSpPr>
        <p:spPr>
          <a:xfrm>
            <a:off x="1142976" y="2786058"/>
            <a:ext cx="295210" cy="1199644"/>
          </a:xfrm>
          <a:custGeom>
            <a:avLst/>
            <a:gdLst>
              <a:gd name="connsiteX0" fmla="*/ 165074 w 603485"/>
              <a:gd name="connsiteY0" fmla="*/ 682733 h 1199644"/>
              <a:gd name="connsiteX1" fmla="*/ 265282 w 603485"/>
              <a:gd name="connsiteY1" fmla="*/ 595051 h 1199644"/>
              <a:gd name="connsiteX2" fmla="*/ 340439 w 603485"/>
              <a:gd name="connsiteY2" fmla="*/ 544947 h 1199644"/>
              <a:gd name="connsiteX3" fmla="*/ 403069 w 603485"/>
              <a:gd name="connsiteY3" fmla="*/ 482316 h 1199644"/>
              <a:gd name="connsiteX4" fmla="*/ 440647 w 603485"/>
              <a:gd name="connsiteY4" fmla="*/ 457264 h 1199644"/>
              <a:gd name="connsiteX5" fmla="*/ 553381 w 603485"/>
              <a:gd name="connsiteY5" fmla="*/ 357056 h 1199644"/>
              <a:gd name="connsiteX6" fmla="*/ 590959 w 603485"/>
              <a:gd name="connsiteY6" fmla="*/ 244322 h 1199644"/>
              <a:gd name="connsiteX7" fmla="*/ 603485 w 603485"/>
              <a:gd name="connsiteY7" fmla="*/ 206744 h 1199644"/>
              <a:gd name="connsiteX8" fmla="*/ 590959 w 603485"/>
              <a:gd name="connsiteY8" fmla="*/ 81484 h 1199644"/>
              <a:gd name="connsiteX9" fmla="*/ 565907 w 603485"/>
              <a:gd name="connsiteY9" fmla="*/ 56431 h 1199644"/>
              <a:gd name="connsiteX10" fmla="*/ 540855 w 603485"/>
              <a:gd name="connsiteY10" fmla="*/ 18853 h 1199644"/>
              <a:gd name="connsiteX11" fmla="*/ 327913 w 603485"/>
              <a:gd name="connsiteY11" fmla="*/ 56431 h 1199644"/>
              <a:gd name="connsiteX12" fmla="*/ 302861 w 603485"/>
              <a:gd name="connsiteY12" fmla="*/ 81484 h 1199644"/>
              <a:gd name="connsiteX13" fmla="*/ 265282 w 603485"/>
              <a:gd name="connsiteY13" fmla="*/ 206744 h 1199644"/>
              <a:gd name="connsiteX14" fmla="*/ 227704 w 603485"/>
              <a:gd name="connsiteY14" fmla="*/ 281900 h 1199644"/>
              <a:gd name="connsiteX15" fmla="*/ 202652 w 603485"/>
              <a:gd name="connsiteY15" fmla="*/ 319478 h 1199644"/>
              <a:gd name="connsiteX16" fmla="*/ 190126 w 603485"/>
              <a:gd name="connsiteY16" fmla="*/ 357056 h 1199644"/>
              <a:gd name="connsiteX17" fmla="*/ 140022 w 603485"/>
              <a:gd name="connsiteY17" fmla="*/ 444738 h 1199644"/>
              <a:gd name="connsiteX18" fmla="*/ 102444 w 603485"/>
              <a:gd name="connsiteY18" fmla="*/ 569999 h 1199644"/>
              <a:gd name="connsiteX19" fmla="*/ 52340 w 603485"/>
              <a:gd name="connsiteY19" fmla="*/ 695259 h 1199644"/>
              <a:gd name="connsiteX20" fmla="*/ 39814 w 603485"/>
              <a:gd name="connsiteY20" fmla="*/ 757889 h 1199644"/>
              <a:gd name="connsiteX21" fmla="*/ 27288 w 603485"/>
              <a:gd name="connsiteY21" fmla="*/ 833045 h 1199644"/>
              <a:gd name="connsiteX22" fmla="*/ 14762 w 603485"/>
              <a:gd name="connsiteY22" fmla="*/ 870623 h 1199644"/>
              <a:gd name="connsiteX23" fmla="*/ 2236 w 603485"/>
              <a:gd name="connsiteY23" fmla="*/ 945779 h 1199644"/>
              <a:gd name="connsiteX24" fmla="*/ 14762 w 603485"/>
              <a:gd name="connsiteY24" fmla="*/ 1171248 h 1199644"/>
              <a:gd name="connsiteX25" fmla="*/ 52340 w 603485"/>
              <a:gd name="connsiteY25" fmla="*/ 1196300 h 1199644"/>
              <a:gd name="connsiteX26" fmla="*/ 202652 w 603485"/>
              <a:gd name="connsiteY26" fmla="*/ 1183774 h 1199644"/>
              <a:gd name="connsiteX27" fmla="*/ 240230 w 603485"/>
              <a:gd name="connsiteY27" fmla="*/ 1171248 h 1199644"/>
              <a:gd name="connsiteX28" fmla="*/ 327913 w 603485"/>
              <a:gd name="connsiteY28" fmla="*/ 1121144 h 1199644"/>
              <a:gd name="connsiteX29" fmla="*/ 365491 w 603485"/>
              <a:gd name="connsiteY29" fmla="*/ 1083566 h 1199644"/>
              <a:gd name="connsiteX30" fmla="*/ 390543 w 603485"/>
              <a:gd name="connsiteY30" fmla="*/ 1020936 h 119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3485" h="1199644">
                <a:moveTo>
                  <a:pt x="165074" y="682733"/>
                </a:moveTo>
                <a:cubicBezTo>
                  <a:pt x="236049" y="576271"/>
                  <a:pt x="119157" y="741170"/>
                  <a:pt x="265282" y="595051"/>
                </a:cubicBezTo>
                <a:cubicBezTo>
                  <a:pt x="303539" y="556796"/>
                  <a:pt x="279772" y="575281"/>
                  <a:pt x="340439" y="544947"/>
                </a:cubicBezTo>
                <a:cubicBezTo>
                  <a:pt x="361316" y="524070"/>
                  <a:pt x="378503" y="498693"/>
                  <a:pt x="403069" y="482316"/>
                </a:cubicBezTo>
                <a:cubicBezTo>
                  <a:pt x="415595" y="473965"/>
                  <a:pt x="429395" y="467266"/>
                  <a:pt x="440647" y="457264"/>
                </a:cubicBezTo>
                <a:cubicBezTo>
                  <a:pt x="569349" y="342863"/>
                  <a:pt x="468095" y="413913"/>
                  <a:pt x="553381" y="357056"/>
                </a:cubicBezTo>
                <a:lnTo>
                  <a:pt x="590959" y="244322"/>
                </a:lnTo>
                <a:lnTo>
                  <a:pt x="603485" y="206744"/>
                </a:lnTo>
                <a:cubicBezTo>
                  <a:pt x="599310" y="164991"/>
                  <a:pt x="601136" y="122193"/>
                  <a:pt x="590959" y="81484"/>
                </a:cubicBezTo>
                <a:cubicBezTo>
                  <a:pt x="588095" y="70027"/>
                  <a:pt x="573284" y="65653"/>
                  <a:pt x="565907" y="56431"/>
                </a:cubicBezTo>
                <a:cubicBezTo>
                  <a:pt x="556503" y="44675"/>
                  <a:pt x="549206" y="31379"/>
                  <a:pt x="540855" y="18853"/>
                </a:cubicBezTo>
                <a:cubicBezTo>
                  <a:pt x="411989" y="28058"/>
                  <a:pt x="398450" y="0"/>
                  <a:pt x="327913" y="56431"/>
                </a:cubicBezTo>
                <a:cubicBezTo>
                  <a:pt x="318691" y="63809"/>
                  <a:pt x="311212" y="73133"/>
                  <a:pt x="302861" y="81484"/>
                </a:cubicBezTo>
                <a:cubicBezTo>
                  <a:pt x="295858" y="109495"/>
                  <a:pt x="277482" y="188444"/>
                  <a:pt x="265282" y="206744"/>
                </a:cubicBezTo>
                <a:cubicBezTo>
                  <a:pt x="193486" y="314437"/>
                  <a:pt x="279564" y="178180"/>
                  <a:pt x="227704" y="281900"/>
                </a:cubicBezTo>
                <a:cubicBezTo>
                  <a:pt x="220971" y="295365"/>
                  <a:pt x="209385" y="306013"/>
                  <a:pt x="202652" y="319478"/>
                </a:cubicBezTo>
                <a:cubicBezTo>
                  <a:pt x="196747" y="331288"/>
                  <a:pt x="196031" y="345246"/>
                  <a:pt x="190126" y="357056"/>
                </a:cubicBezTo>
                <a:cubicBezTo>
                  <a:pt x="153784" y="429739"/>
                  <a:pt x="172962" y="356897"/>
                  <a:pt x="140022" y="444738"/>
                </a:cubicBezTo>
                <a:cubicBezTo>
                  <a:pt x="113052" y="516658"/>
                  <a:pt x="145272" y="484343"/>
                  <a:pt x="102444" y="569999"/>
                </a:cubicBezTo>
                <a:cubicBezTo>
                  <a:pt x="80176" y="614536"/>
                  <a:pt x="62659" y="643664"/>
                  <a:pt x="52340" y="695259"/>
                </a:cubicBezTo>
                <a:cubicBezTo>
                  <a:pt x="48165" y="716136"/>
                  <a:pt x="43622" y="736942"/>
                  <a:pt x="39814" y="757889"/>
                </a:cubicBezTo>
                <a:cubicBezTo>
                  <a:pt x="35271" y="782877"/>
                  <a:pt x="32798" y="808252"/>
                  <a:pt x="27288" y="833045"/>
                </a:cubicBezTo>
                <a:cubicBezTo>
                  <a:pt x="24424" y="845934"/>
                  <a:pt x="17626" y="857734"/>
                  <a:pt x="14762" y="870623"/>
                </a:cubicBezTo>
                <a:cubicBezTo>
                  <a:pt x="9252" y="895416"/>
                  <a:pt x="6411" y="920727"/>
                  <a:pt x="2236" y="945779"/>
                </a:cubicBezTo>
                <a:cubicBezTo>
                  <a:pt x="6411" y="1020935"/>
                  <a:pt x="0" y="1097437"/>
                  <a:pt x="14762" y="1171248"/>
                </a:cubicBezTo>
                <a:cubicBezTo>
                  <a:pt x="17714" y="1186010"/>
                  <a:pt x="37319" y="1195299"/>
                  <a:pt x="52340" y="1196300"/>
                </a:cubicBezTo>
                <a:cubicBezTo>
                  <a:pt x="102506" y="1199644"/>
                  <a:pt x="152548" y="1187949"/>
                  <a:pt x="202652" y="1183774"/>
                </a:cubicBezTo>
                <a:cubicBezTo>
                  <a:pt x="215178" y="1179599"/>
                  <a:pt x="228094" y="1176449"/>
                  <a:pt x="240230" y="1171248"/>
                </a:cubicBezTo>
                <a:cubicBezTo>
                  <a:pt x="265455" y="1160437"/>
                  <a:pt x="305712" y="1139645"/>
                  <a:pt x="327913" y="1121144"/>
                </a:cubicBezTo>
                <a:cubicBezTo>
                  <a:pt x="341522" y="1109803"/>
                  <a:pt x="354150" y="1097175"/>
                  <a:pt x="365491" y="1083566"/>
                </a:cubicBezTo>
                <a:cubicBezTo>
                  <a:pt x="395175" y="1047945"/>
                  <a:pt x="390543" y="1056103"/>
                  <a:pt x="390543" y="1020936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2928935"/>
            <a:ext cx="65722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изменение длины,</a:t>
            </a:r>
          </a:p>
          <a:p>
            <a:pPr algn="ctr">
              <a:buFontTx/>
              <a:buChar char="-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удлинение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3000372"/>
            <a:ext cx="1051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71942"/>
            <a:ext cx="45529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232749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B180B"/>
                </a:solidFill>
              </a:rPr>
              <a:t>Закон Гука:</a:t>
            </a:r>
          </a:p>
          <a:p>
            <a:pPr algn="ctr"/>
            <a:r>
              <a:rPr lang="ru-RU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6600"/>
                </a:solidFill>
              </a:rPr>
              <a:t>Сила упругости при растяжении</a:t>
            </a:r>
          </a:p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6600"/>
                </a:solidFill>
              </a:rPr>
              <a:t>(сжатии) прямо пропорциональна</a:t>
            </a:r>
          </a:p>
          <a:p>
            <a:pPr algn="ctr"/>
            <a:r>
              <a:rPr lang="ru-RU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6600"/>
                </a:solidFill>
              </a:rPr>
              <a:t>удлинению тела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6600"/>
                </a:solidFill>
              </a:rPr>
              <a:t>.</a:t>
            </a:r>
          </a:p>
          <a:p>
            <a:pPr algn="ctr"/>
            <a:r>
              <a:rPr lang="en-US" sz="7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B180B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5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B180B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en-US" sz="7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B180B"/>
                </a:solidFill>
                <a:latin typeface="Times New Roman" pitchFamily="18" charset="0"/>
                <a:cs typeface="Times New Roman" pitchFamily="18" charset="0"/>
              </a:rPr>
              <a:t> =k x</a:t>
            </a:r>
            <a:endParaRPr lang="ru-RU" sz="72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1B18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B180B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sz="6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B180B"/>
                </a:solidFill>
                <a:latin typeface="Times New Roman" pitchFamily="18" charset="0"/>
                <a:cs typeface="Times New Roman" pitchFamily="18" charset="0"/>
              </a:rPr>
              <a:t>-ж</a:t>
            </a:r>
            <a:r>
              <a:rPr lang="ru-RU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B180B"/>
                </a:solidFill>
                <a:latin typeface="Times New Roman" pitchFamily="18" charset="0"/>
                <a:cs typeface="Times New Roman" pitchFamily="18" charset="0"/>
              </a:rPr>
              <a:t>есткость тела</a:t>
            </a:r>
          </a:p>
          <a:p>
            <a:pPr algn="ctr"/>
            <a:r>
              <a:rPr lang="ru-RU" sz="6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B180B"/>
                </a:solidFill>
                <a:latin typeface="Times New Roman" pitchFamily="18" charset="0"/>
                <a:cs typeface="Times New Roman" pitchFamily="18" charset="0"/>
              </a:rPr>
              <a:t>х-удлинение</a:t>
            </a:r>
            <a:endParaRPr lang="ru-RU" sz="60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1B18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28670"/>
            <a:ext cx="9144000" cy="1938992"/>
          </a:xfrm>
          <a:prstGeom prst="rect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Вес тела — это сила, с которой тело вследствие притяжения к Земле действует на опору или подвес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000372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Вес тела </a:t>
            </a:r>
            <a:r>
              <a:rPr lang="ru-RU" sz="3200" dirty="0" smtClean="0"/>
              <a:t>— это </a:t>
            </a:r>
            <a:r>
              <a:rPr lang="ru-RU" sz="3200" i="1" dirty="0" smtClean="0"/>
              <a:t>векторная физическая величина и обозначается буквой </a:t>
            </a:r>
            <a:r>
              <a:rPr lang="ru-RU" sz="3200" b="1" dirty="0" smtClean="0">
                <a:solidFill>
                  <a:srgbClr val="006600"/>
                </a:solidFill>
              </a:rPr>
              <a:t>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Деформированное, сжатое тело давит на опору с силой, которую называют </a:t>
            </a:r>
            <a:r>
              <a:rPr lang="ru-RU" sz="2800" b="1" i="1" dirty="0" smtClean="0"/>
              <a:t>весом тела.</a:t>
            </a:r>
            <a:endParaRPr lang="ru-RU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929330"/>
            <a:ext cx="2587643" cy="71438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400050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Если тело и опора неподвижны или движутся равномерно и прямолинейно, то </a:t>
            </a:r>
            <a:r>
              <a:rPr lang="ru-RU" sz="4000" b="1" i="1" dirty="0" smtClean="0">
                <a:solidFill>
                  <a:srgbClr val="006600"/>
                </a:solidFill>
              </a:rPr>
              <a:t>вес тела </a:t>
            </a:r>
            <a:r>
              <a:rPr lang="ru-RU" sz="2800" i="1" dirty="0" smtClean="0"/>
              <a:t>по своему числовому значению </a:t>
            </a:r>
            <a:r>
              <a:rPr lang="ru-RU" sz="4400" b="1" i="1" dirty="0" smtClean="0">
                <a:solidFill>
                  <a:srgbClr val="006600"/>
                </a:solidFill>
              </a:rPr>
              <a:t>= силе тяжести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47386"/>
          <a:stretch>
            <a:fillRect/>
          </a:stretch>
        </p:blipFill>
        <p:spPr bwMode="auto">
          <a:xfrm>
            <a:off x="571472" y="3357562"/>
            <a:ext cx="1785950" cy="314820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00298" y="642918"/>
            <a:ext cx="62865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/>
              <a:t>сила тяжести </a:t>
            </a:r>
          </a:p>
          <a:p>
            <a:r>
              <a:rPr lang="ru-RU" sz="4400" i="1" dirty="0" smtClean="0"/>
              <a:t>приложена к центру</a:t>
            </a:r>
          </a:p>
          <a:p>
            <a:r>
              <a:rPr lang="ru-RU" sz="4400" i="1" dirty="0" smtClean="0"/>
              <a:t>масс тела</a:t>
            </a: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54466"/>
          <a:stretch>
            <a:fillRect/>
          </a:stretch>
        </p:blipFill>
        <p:spPr bwMode="auto">
          <a:xfrm>
            <a:off x="500034" y="0"/>
            <a:ext cx="1806446" cy="2755841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28860" y="3214686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/>
              <a:t>вес приложен к опоре </a:t>
            </a:r>
          </a:p>
          <a:p>
            <a:r>
              <a:rPr lang="ru-RU" sz="4400" i="1" dirty="0" smtClean="0"/>
              <a:t>или подвесу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8866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(рис. 67, а, б). Стр.61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86546" y="1857364"/>
            <a:ext cx="2357454" cy="5000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857364"/>
            <a:ext cx="2571736" cy="5000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вес 3"/>
          <p:cNvPicPr>
            <a:picLocks noChangeAspect="1" noChangeArrowheads="1"/>
          </p:cNvPicPr>
          <p:nvPr/>
        </p:nvPicPr>
        <p:blipFill>
          <a:blip r:embed="rId2" cstate="print"/>
          <a:srcRect l="18451" t="35372" r="32949"/>
          <a:stretch>
            <a:fillRect/>
          </a:stretch>
        </p:blipFill>
        <p:spPr bwMode="auto">
          <a:xfrm>
            <a:off x="2428860" y="1875525"/>
            <a:ext cx="4741412" cy="498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 тела- сила, с которой тело в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следствие притяжения к Земле  действует на опору или растягивает 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подвес.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2928934"/>
            <a:ext cx="421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Сила тяжести приложена к центру масс тела.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643314"/>
            <a:ext cx="3357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Сила реакции опоры приложена к нижней части тела.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5903893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Вес тела приложен к опоре.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4071942"/>
            <a:ext cx="3929058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в одну сторону,</a:t>
            </a:r>
            <a:endParaRPr lang="en-US" sz="2800" b="1" i="1" dirty="0" smtClean="0"/>
          </a:p>
          <a:p>
            <a:pPr algn="ctr"/>
            <a:r>
              <a:rPr lang="ru-RU" sz="2800" b="1" i="1" dirty="0" smtClean="0"/>
              <a:t> направлена в ту же сторону, а ее модуль равен сумме модулей составляющих сил.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18750" b="24999"/>
          <a:stretch>
            <a:fillRect/>
          </a:stretch>
        </p:blipFill>
        <p:spPr bwMode="auto">
          <a:xfrm>
            <a:off x="0" y="2643182"/>
            <a:ext cx="4165600" cy="857256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t="20642" b="24311"/>
          <a:stretch>
            <a:fillRect/>
          </a:stretch>
        </p:blipFill>
        <p:spPr bwMode="auto">
          <a:xfrm>
            <a:off x="4429124" y="2714620"/>
            <a:ext cx="4404124" cy="855176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42976" y="0"/>
            <a:ext cx="7715304" cy="21236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/>
              <a:t>Равнодействующая сил, направленных по одной прямой </a:t>
            </a:r>
            <a:endParaRPr lang="ru-RU" sz="4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1500166" y="2071678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15008" y="2143116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19" y="357166"/>
            <a:ext cx="739015" cy="85725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357686" y="3714752"/>
            <a:ext cx="45720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/>
              <a:t>в противоположные стороны, направлена в сторону большей по  модулю  силы, а  ее  модуль равен разности     модулей    составляющих     сил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950" y="3857625"/>
            <a:ext cx="19240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31034" b="15556"/>
          <a:stretch>
            <a:fillRect/>
          </a:stretch>
        </p:blipFill>
        <p:spPr bwMode="auto">
          <a:xfrm>
            <a:off x="0" y="3214686"/>
            <a:ext cx="2850454" cy="2357454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18750" b="24999"/>
          <a:stretch>
            <a:fillRect/>
          </a:stretch>
        </p:blipFill>
        <p:spPr bwMode="auto">
          <a:xfrm>
            <a:off x="0" y="2214554"/>
            <a:ext cx="4165600" cy="857256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t="20642" b="24311"/>
          <a:stretch>
            <a:fillRect/>
          </a:stretch>
        </p:blipFill>
        <p:spPr bwMode="auto">
          <a:xfrm>
            <a:off x="4572000" y="2216634"/>
            <a:ext cx="4404124" cy="855176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42976" y="357166"/>
            <a:ext cx="7715304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Равнодействующая сил, направленных по одной прямой </a:t>
            </a:r>
            <a:endParaRPr lang="ru-RU" sz="36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1571604" y="1643050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86380" y="1571612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Стрелка вниз 23"/>
          <p:cNvSpPr/>
          <p:nvPr/>
        </p:nvSpPr>
        <p:spPr>
          <a:xfrm flipV="1">
            <a:off x="8143900" y="4000504"/>
            <a:ext cx="142876" cy="8572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858148" y="4929198"/>
            <a:ext cx="642942" cy="928694"/>
          </a:xfrm>
          <a:prstGeom prst="downArrow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5429264"/>
            <a:ext cx="238125" cy="390525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286388"/>
            <a:ext cx="247650" cy="390525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9652" y="6113784"/>
            <a:ext cx="357190" cy="563261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6143644"/>
            <a:ext cx="342900" cy="390525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19" y="357166"/>
            <a:ext cx="739015" cy="85725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1090" y="5786454"/>
            <a:ext cx="285751" cy="357190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3857628"/>
            <a:ext cx="17811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трелка вниз 24"/>
          <p:cNvSpPr/>
          <p:nvPr/>
        </p:nvSpPr>
        <p:spPr>
          <a:xfrm>
            <a:off x="3857620" y="4714884"/>
            <a:ext cx="428628" cy="642942"/>
          </a:xfrm>
          <a:prstGeom prst="downArrow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000496" y="4786322"/>
            <a:ext cx="142876" cy="10001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572008"/>
            <a:ext cx="519815" cy="852496"/>
          </a:xfrm>
          <a:prstGeom prst="rect">
            <a:avLst/>
          </a:prstGeom>
          <a:noFill/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3929066"/>
            <a:ext cx="428628" cy="702950"/>
          </a:xfrm>
          <a:prstGeom prst="rect">
            <a:avLst/>
          </a:prstGeom>
          <a:noFill/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5429264"/>
            <a:ext cx="357190" cy="563261"/>
          </a:xfrm>
          <a:prstGeom prst="rect">
            <a:avLst/>
          </a:prstGeom>
          <a:noFill/>
        </p:spPr>
      </p:pic>
      <p:pic>
        <p:nvPicPr>
          <p:cNvPr id="34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6143644"/>
            <a:ext cx="571483" cy="71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F4FE7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475</TotalTime>
  <Words>223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</dc:title>
  <dc:creator>ADMIN</dc:creator>
  <cp:lastModifiedBy>Горный</cp:lastModifiedBy>
  <cp:revision>53</cp:revision>
  <dcterms:created xsi:type="dcterms:W3CDTF">2010-12-07T03:04:03Z</dcterms:created>
  <dcterms:modified xsi:type="dcterms:W3CDTF">2017-10-26T08:24:09Z</dcterms:modified>
</cp:coreProperties>
</file>